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0880-E7F0-441F-8B6E-6240D4ED3601}" type="datetimeFigureOut">
              <a:rPr lang="hu-HU" smtClean="0"/>
              <a:t>2020. 04. 27.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E688-703F-4276-9D1F-9B759A8EB3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568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0880-E7F0-441F-8B6E-6240D4ED3601}" type="datetimeFigureOut">
              <a:rPr lang="hu-HU" smtClean="0"/>
              <a:t>2020. 04. 27.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E688-703F-4276-9D1F-9B759A8EB3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03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0880-E7F0-441F-8B6E-6240D4ED3601}" type="datetimeFigureOut">
              <a:rPr lang="hu-HU" smtClean="0"/>
              <a:t>2020. 04. 27.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E688-703F-4276-9D1F-9B759A8EB3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995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0880-E7F0-441F-8B6E-6240D4ED3601}" type="datetimeFigureOut">
              <a:rPr lang="hu-HU" smtClean="0"/>
              <a:t>2020. 04. 27.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E688-703F-4276-9D1F-9B759A8EB3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298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0880-E7F0-441F-8B6E-6240D4ED3601}" type="datetimeFigureOut">
              <a:rPr lang="hu-HU" smtClean="0"/>
              <a:t>2020. 04. 27.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E688-703F-4276-9D1F-9B759A8EB3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054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0880-E7F0-441F-8B6E-6240D4ED3601}" type="datetimeFigureOut">
              <a:rPr lang="hu-HU" smtClean="0"/>
              <a:t>2020. 04. 27.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E688-703F-4276-9D1F-9B759A8EB3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643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0880-E7F0-441F-8B6E-6240D4ED3601}" type="datetimeFigureOut">
              <a:rPr lang="hu-HU" smtClean="0"/>
              <a:t>2020. 04. 27.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E688-703F-4276-9D1F-9B759A8EB3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330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0880-E7F0-441F-8B6E-6240D4ED3601}" type="datetimeFigureOut">
              <a:rPr lang="hu-HU" smtClean="0"/>
              <a:t>2020. 04. 27.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E688-703F-4276-9D1F-9B759A8EB3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989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0880-E7F0-441F-8B6E-6240D4ED3601}" type="datetimeFigureOut">
              <a:rPr lang="hu-HU" smtClean="0"/>
              <a:t>2020. 04. 27.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E688-703F-4276-9D1F-9B759A8EB3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7102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0880-E7F0-441F-8B6E-6240D4ED3601}" type="datetimeFigureOut">
              <a:rPr lang="hu-HU" smtClean="0"/>
              <a:t>2020. 04. 27.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E688-703F-4276-9D1F-9B759A8EB3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298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0880-E7F0-441F-8B6E-6240D4ED3601}" type="datetimeFigureOut">
              <a:rPr lang="hu-HU" smtClean="0"/>
              <a:t>2020. 04. 27.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E688-703F-4276-9D1F-9B759A8EB3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73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50880-E7F0-441F-8B6E-6240D4ED3601}" type="datetimeFigureOut">
              <a:rPr lang="hu-HU" smtClean="0"/>
              <a:t>2020. 04. 27.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FE688-703F-4276-9D1F-9B759A8EB3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543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453887" y="178905"/>
            <a:ext cx="9144000" cy="985424"/>
          </a:xfrm>
        </p:spPr>
        <p:txBody>
          <a:bodyPr/>
          <a:lstStyle/>
          <a:p>
            <a:r>
              <a:rPr lang="hu-HU" b="1" dirty="0" smtClean="0">
                <a:latin typeface="Bahnschrift Condensed" panose="020B0502040204020203" pitchFamily="34" charset="0"/>
              </a:rPr>
              <a:t>Anyák napi köszöntő</a:t>
            </a:r>
            <a:endParaRPr lang="hu-HU" b="1" dirty="0">
              <a:latin typeface="Bahnschrift Condensed" panose="020B0502040204020203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20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Az édesanya</a:t>
            </a:r>
            <a:endParaRPr lang="hu-HU" dirty="0">
              <a:solidFill>
                <a:schemeClr val="bg1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  </a:t>
            </a:r>
            <a:r>
              <a:rPr lang="hu-H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Nincsen </a:t>
            </a:r>
            <a:r>
              <a:rPr lang="hu-HU" dirty="0">
                <a:solidFill>
                  <a:schemeClr val="bg1"/>
                </a:solidFill>
                <a:latin typeface="Arial Narrow" panose="020B0606020202030204" pitchFamily="34" charset="0"/>
              </a:rPr>
              <a:t>a gyermeknek</a:t>
            </a:r>
            <a:br>
              <a:rPr lang="hu-HU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hu-H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Olyan </a:t>
            </a:r>
            <a:r>
              <a:rPr lang="hu-HU" dirty="0">
                <a:solidFill>
                  <a:schemeClr val="bg1"/>
                </a:solidFill>
                <a:latin typeface="Arial Narrow" panose="020B0606020202030204" pitchFamily="34" charset="0"/>
              </a:rPr>
              <a:t>erős vára,</a:t>
            </a:r>
            <a:br>
              <a:rPr lang="hu-HU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hu-H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Mint </a:t>
            </a:r>
            <a:r>
              <a:rPr lang="hu-HU" dirty="0">
                <a:solidFill>
                  <a:schemeClr val="bg1"/>
                </a:solidFill>
                <a:latin typeface="Arial Narrow" panose="020B0606020202030204" pitchFamily="34" charset="0"/>
              </a:rPr>
              <a:t>mikor az anyja</a:t>
            </a:r>
            <a:br>
              <a:rPr lang="hu-HU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hu-H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Őt </a:t>
            </a:r>
            <a:r>
              <a:rPr lang="hu-HU" dirty="0">
                <a:solidFill>
                  <a:schemeClr val="bg1"/>
                </a:solidFill>
                <a:latin typeface="Arial Narrow" panose="020B0606020202030204" pitchFamily="34" charset="0"/>
              </a:rPr>
              <a:t>karjaiba zárja.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Nincsen </a:t>
            </a:r>
            <a:r>
              <a:rPr lang="hu-HU" dirty="0">
                <a:solidFill>
                  <a:schemeClr val="bg1"/>
                </a:solidFill>
                <a:latin typeface="Arial Narrow" panose="020B0606020202030204" pitchFamily="34" charset="0"/>
              </a:rPr>
              <a:t>őrzőbb angyal</a:t>
            </a:r>
            <a:br>
              <a:rPr lang="hu-HU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hu-H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Az </a:t>
            </a:r>
            <a:r>
              <a:rPr lang="hu-HU" dirty="0">
                <a:solidFill>
                  <a:schemeClr val="bg1"/>
                </a:solidFill>
                <a:latin typeface="Arial Narrow" panose="020B0606020202030204" pitchFamily="34" charset="0"/>
              </a:rPr>
              <a:t>édesanyánál,</a:t>
            </a:r>
            <a:br>
              <a:rPr lang="hu-HU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hu-H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Éberebb </a:t>
            </a:r>
            <a:r>
              <a:rPr lang="hu-HU" dirty="0">
                <a:solidFill>
                  <a:schemeClr val="bg1"/>
                </a:solidFill>
                <a:latin typeface="Arial Narrow" panose="020B0606020202030204" pitchFamily="34" charset="0"/>
              </a:rPr>
              <a:t>csillag sincs</a:t>
            </a:r>
            <a:br>
              <a:rPr lang="hu-HU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hu-H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Szeme </a:t>
            </a:r>
            <a:r>
              <a:rPr lang="hu-HU" dirty="0">
                <a:solidFill>
                  <a:schemeClr val="bg1"/>
                </a:solidFill>
                <a:latin typeface="Arial Narrow" panose="020B0606020202030204" pitchFamily="34" charset="0"/>
              </a:rPr>
              <a:t>sugaránál.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                         Nincs is annyi áldás</a:t>
            </a:r>
            <a:br>
              <a:rPr lang="hu-HU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hu-H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                             Amennyi sok lenne,</a:t>
            </a:r>
            <a:br>
              <a:rPr lang="hu-HU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hu-H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                                 Amennyit az anya</a:t>
            </a:r>
            <a:br>
              <a:rPr lang="hu-HU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hu-H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                                     Meg ne érdemelne</a:t>
            </a:r>
            <a:endParaRPr lang="hu-HU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1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8" y="3140351"/>
            <a:ext cx="4876800" cy="3638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469900" h="114300" prst="relaxedInset"/>
            <a:contourClr>
              <a:srgbClr val="969696"/>
            </a:contour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948" y="506895"/>
            <a:ext cx="4162012" cy="33296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875" y="3974044"/>
            <a:ext cx="3724482" cy="2804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0929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</Words>
  <Application>Microsoft Office PowerPoint</Application>
  <PresentationFormat>Szélesvásznú</PresentationFormat>
  <Paragraphs>5</Paragraphs>
  <Slides>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10" baseType="lpstr">
      <vt:lpstr>Arial</vt:lpstr>
      <vt:lpstr>Arial Narrow</vt:lpstr>
      <vt:lpstr>Arial Unicode MS</vt:lpstr>
      <vt:lpstr>Bahnschrift Condensed</vt:lpstr>
      <vt:lpstr>Calibri</vt:lpstr>
      <vt:lpstr>Calibri Light</vt:lpstr>
      <vt:lpstr>Office-téma</vt:lpstr>
      <vt:lpstr>Anyák napi köszöntő</vt:lpstr>
      <vt:lpstr>Az édesanya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Anyák napi köszöntő</dc:title>
  <dc:creator>Péter Somodi</dc:creator>
  <cp:lastModifiedBy>Ildi Bartolák</cp:lastModifiedBy>
  <cp:revision>10</cp:revision>
  <dcterms:created xsi:type="dcterms:W3CDTF">2020-04-27T09:26:49Z</dcterms:created>
  <dcterms:modified xsi:type="dcterms:W3CDTF">2020-04-27T14:23:31Z</dcterms:modified>
</cp:coreProperties>
</file>