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Lobster" panose="020B0604020202020204" charset="-18"/>
      <p:regular r:id="rId6"/>
    </p:embeddedFont>
    <p:embeddedFont>
      <p:font typeface="Impact" panose="020B0806030902050204" pitchFamily="34" charset="0"/>
      <p:regular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42c37f61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42c37f61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42c37f61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42c37f61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itatum.hu/szerzo/Szenes_Hann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6000">
                <a:latin typeface="Lobster"/>
                <a:ea typeface="Lobster"/>
                <a:cs typeface="Lobster"/>
                <a:sym typeface="Lobster"/>
              </a:rPr>
              <a:t>Anyák napi köszöntő</a:t>
            </a:r>
            <a:endParaRPr sz="60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Simontól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383225" y="834500"/>
            <a:ext cx="660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3600">
                <a:latin typeface="Lobster"/>
                <a:ea typeface="Lobster"/>
                <a:cs typeface="Lobster"/>
                <a:sym typeface="Lobster"/>
              </a:rPr>
              <a:t>Anyának</a:t>
            </a:r>
            <a:endParaRPr sz="36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383225" y="1598125"/>
            <a:ext cx="6603000" cy="24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2200">
                <a:solidFill>
                  <a:srgbClr val="E06666"/>
                </a:solidFill>
                <a:highlight>
                  <a:srgbClr val="F4F5F0"/>
                </a:highlight>
                <a:latin typeface="Impact"/>
                <a:ea typeface="Impact"/>
                <a:cs typeface="Impact"/>
                <a:sym typeface="Impact"/>
              </a:rPr>
              <a:t>Ha volna a világon egy érdemjegy</a:t>
            </a:r>
            <a:endParaRPr sz="2200">
              <a:solidFill>
                <a:srgbClr val="E06666"/>
              </a:solidFill>
              <a:highlight>
                <a:srgbClr val="F4F5F0"/>
              </a:highlight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2200">
                <a:solidFill>
                  <a:srgbClr val="E06666"/>
                </a:solidFill>
                <a:highlight>
                  <a:srgbClr val="F4F5F0"/>
                </a:highlight>
                <a:latin typeface="Impact"/>
                <a:ea typeface="Impact"/>
                <a:cs typeface="Impact"/>
                <a:sym typeface="Impact"/>
              </a:rPr>
              <a:t>A szeretet és kitartás babérja,</a:t>
            </a:r>
            <a:endParaRPr sz="2200">
              <a:solidFill>
                <a:srgbClr val="E06666"/>
              </a:solidFill>
              <a:highlight>
                <a:srgbClr val="F4F5F0"/>
              </a:highlight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2200">
                <a:solidFill>
                  <a:srgbClr val="E06666"/>
                </a:solidFill>
                <a:highlight>
                  <a:srgbClr val="F4F5F0"/>
                </a:highlight>
                <a:latin typeface="Impact"/>
                <a:ea typeface="Impact"/>
                <a:cs typeface="Impact"/>
                <a:sym typeface="Impact"/>
              </a:rPr>
              <a:t>Egy volna csak, ki megérdemelné:</a:t>
            </a:r>
            <a:endParaRPr sz="2200">
              <a:solidFill>
                <a:srgbClr val="E06666"/>
              </a:solidFill>
              <a:highlight>
                <a:srgbClr val="F4F5F0"/>
              </a:highlight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2200">
                <a:solidFill>
                  <a:srgbClr val="E06666"/>
                </a:solidFill>
                <a:highlight>
                  <a:srgbClr val="F4F5F0"/>
                </a:highlight>
                <a:latin typeface="Impact"/>
                <a:ea typeface="Impact"/>
                <a:cs typeface="Impact"/>
                <a:sym typeface="Impact"/>
              </a:rPr>
              <a:t>Egyedül az édesanya.</a:t>
            </a:r>
            <a:endParaRPr sz="2200">
              <a:solidFill>
                <a:srgbClr val="E06666"/>
              </a:solidFill>
              <a:highlight>
                <a:srgbClr val="F4F5F0"/>
              </a:highlight>
              <a:latin typeface="Impact"/>
              <a:ea typeface="Impact"/>
              <a:cs typeface="Impact"/>
              <a:sym typeface="Impact"/>
            </a:endParaRPr>
          </a:p>
          <a:p>
            <a:pPr marL="0" marR="76200" lvl="0" indent="0" algn="ctr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hu" sz="2200">
                <a:solidFill>
                  <a:srgbClr val="E69138"/>
                </a:solidFill>
                <a:highlight>
                  <a:srgbClr val="F4F5F0"/>
                </a:highlight>
                <a:uFill>
                  <a:noFill/>
                </a:uFill>
                <a:latin typeface="Impact"/>
                <a:ea typeface="Impact"/>
                <a:cs typeface="Impact"/>
                <a:sym typeface="Impact"/>
                <a:hlinkClick r:id="rId4"/>
              </a:rPr>
              <a:t>Szenes Hanna</a:t>
            </a:r>
            <a:endParaRPr sz="2200">
              <a:solidFill>
                <a:srgbClr val="E6913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383225" y="834500"/>
            <a:ext cx="660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383225" y="1598125"/>
            <a:ext cx="6603000" cy="24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3225" y="714668"/>
            <a:ext cx="6603002" cy="3714167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Diavetítés a képernyőre (16:9 oldalarány)</PresentationFormat>
  <Paragraphs>8</Paragraphs>
  <Slides>3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7" baseType="lpstr">
      <vt:lpstr>Lobster</vt:lpstr>
      <vt:lpstr>Impact</vt:lpstr>
      <vt:lpstr>Arial</vt:lpstr>
      <vt:lpstr>Simple Light</vt:lpstr>
      <vt:lpstr>Anyák napi köszöntő</vt:lpstr>
      <vt:lpstr>Anyának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Anyák napi köszöntő</dc:title>
  <dc:creator>Bartolák Ildi</dc:creator>
  <cp:lastModifiedBy>Ildi Bartolák</cp:lastModifiedBy>
  <cp:revision>1</cp:revision>
  <dcterms:modified xsi:type="dcterms:W3CDTF">2020-04-27T13:27:26Z</dcterms:modified>
</cp:coreProperties>
</file>